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64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C0B9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>
        <p:scale>
          <a:sx n="98" d="100"/>
          <a:sy n="98" d="100"/>
        </p:scale>
        <p:origin x="-72" y="-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73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033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983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482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7669AF7-7BEB-44E4-9852-375E34362B5B}" type="datetime1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224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6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9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52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532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6/20/2024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502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6/20/2024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488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2D6E202-B606-4609-B914-27C9371A1F6D}" type="datetime1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71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dirty="0" err="1"/>
              <a:t>FullStack</a:t>
            </a:r>
            <a:r>
              <a:rPr lang="en-US" dirty="0"/>
              <a:t> Project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314" y="4672739"/>
            <a:ext cx="7653101" cy="2003959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Jeky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(221510007)</a:t>
            </a:r>
          </a:p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Malvin (221510045)</a:t>
            </a:r>
          </a:p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Juventus (221510010)</a:t>
            </a: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Richard (221510048)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D401DA09-3B81-F100-F9D5-B1D2DC99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Hasil </a:t>
            </a:r>
            <a:r>
              <a:rPr lang="en-US" dirty="0" err="1"/>
              <a:t>Laporan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3A81A4F-D497-4FD0-2808-5C314C563F38}"/>
              </a:ext>
            </a:extLst>
          </p:cNvPr>
          <p:cNvSpPr txBox="1"/>
          <p:nvPr/>
        </p:nvSpPr>
        <p:spPr>
          <a:xfrm>
            <a:off x="7307885" y="3244334"/>
            <a:ext cx="4674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Meeting 6 – </a:t>
            </a:r>
            <a:r>
              <a:rPr lang="en-US" dirty="0" err="1">
                <a:highlight>
                  <a:srgbClr val="FFFF00"/>
                </a:highlight>
              </a:rPr>
              <a:t>Pembuatan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Laporan</a:t>
            </a:r>
            <a:endParaRPr lang="en-ID" dirty="0">
              <a:highlight>
                <a:srgbClr val="FF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FD21F3E-D7FE-607C-CC21-519CCBD54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9" t="7718" r="15182" b="7385"/>
          <a:stretch/>
        </p:blipFill>
        <p:spPr bwMode="auto">
          <a:xfrm>
            <a:off x="209476" y="1727842"/>
            <a:ext cx="6254895" cy="4051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74816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HASIL DESAIN Classroom </a:t>
            </a:r>
            <a:endParaRPr lang="en-SG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85" y="2138765"/>
            <a:ext cx="5989100" cy="399856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2455" y="3015971"/>
            <a:ext cx="4306359" cy="564138"/>
          </a:xfrm>
          <a:solidFill>
            <a:srgbClr val="FFFF00"/>
          </a:solidFill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r>
              <a:rPr lang="en-US" sz="3600" dirty="0" err="1" smtClean="0"/>
              <a:t>Halaman</a:t>
            </a:r>
            <a:r>
              <a:rPr lang="en-US" sz="3600" dirty="0" smtClean="0"/>
              <a:t> Sign In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94098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HASIL DESAIN </a:t>
            </a:r>
            <a:r>
              <a:rPr lang="en-US" dirty="0" err="1" smtClean="0"/>
              <a:t>CLAssroom</a:t>
            </a:r>
            <a:r>
              <a:rPr lang="en-US" dirty="0" smtClean="0"/>
              <a:t> 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62466"/>
            <a:ext cx="4306359" cy="564138"/>
          </a:xfrm>
          <a:solidFill>
            <a:srgbClr val="FFFF00"/>
          </a:solidFill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r>
              <a:rPr lang="en-US" sz="3600" dirty="0" err="1" smtClean="0"/>
              <a:t>Halaman</a:t>
            </a:r>
            <a:r>
              <a:rPr lang="en-US" sz="3600" dirty="0" smtClean="0"/>
              <a:t> Sign up</a:t>
            </a:r>
          </a:p>
          <a:p>
            <a:endParaRPr lang="en-US" sz="3600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89" y="1960535"/>
            <a:ext cx="5579021" cy="3913322"/>
          </a:xfrm>
        </p:spPr>
      </p:pic>
    </p:spTree>
    <p:extLst>
      <p:ext uri="{BB962C8B-B14F-4D97-AF65-F5344CB8AC3E}">
        <p14:creationId xmlns:p14="http://schemas.microsoft.com/office/powerpoint/2010/main" val="1272506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HASIL DESAIN classroom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rgbClr val="FFFF00"/>
          </a:solidFill>
          <a:ln>
            <a:solidFill>
              <a:schemeClr val="accent1"/>
            </a:solidFill>
          </a:ln>
        </p:spPr>
        <p:txBody>
          <a:bodyPr>
            <a:normAutofit fontScale="62500" lnSpcReduction="20000"/>
          </a:bodyPr>
          <a:lstStyle/>
          <a:p>
            <a:r>
              <a:rPr lang="en-US" sz="3600" dirty="0" err="1" smtClean="0"/>
              <a:t>Halaman</a:t>
            </a:r>
            <a:r>
              <a:rPr lang="en-US" sz="3600" dirty="0" smtClean="0"/>
              <a:t> </a:t>
            </a:r>
            <a:r>
              <a:rPr lang="en-US" sz="3600" dirty="0" err="1" smtClean="0"/>
              <a:t>DashBoard</a:t>
            </a:r>
            <a:r>
              <a:rPr lang="en-US" sz="3600" dirty="0" smtClean="0"/>
              <a:t> Student</a:t>
            </a:r>
          </a:p>
          <a:p>
            <a:endParaRPr lang="en-US" sz="3600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0" y="2084522"/>
            <a:ext cx="5810295" cy="3494867"/>
          </a:xfrm>
        </p:spPr>
      </p:pic>
    </p:spTree>
    <p:extLst>
      <p:ext uri="{BB962C8B-B14F-4D97-AF65-F5344CB8AC3E}">
        <p14:creationId xmlns:p14="http://schemas.microsoft.com/office/powerpoint/2010/main" val="3268422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HASIL DESAIN classroom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rgbClr val="FFFF00"/>
          </a:solidFill>
          <a:ln>
            <a:solidFill>
              <a:schemeClr val="accent1"/>
            </a:solidFill>
          </a:ln>
        </p:spPr>
        <p:txBody>
          <a:bodyPr>
            <a:normAutofit fontScale="55000" lnSpcReduction="20000"/>
          </a:bodyPr>
          <a:lstStyle/>
          <a:p>
            <a:r>
              <a:rPr lang="en-US" sz="3600" dirty="0" err="1" smtClean="0"/>
              <a:t>Halaman</a:t>
            </a:r>
            <a:r>
              <a:rPr lang="en-US" sz="3600" dirty="0" smtClean="0"/>
              <a:t> </a:t>
            </a:r>
            <a:r>
              <a:rPr lang="en-US" sz="3600" dirty="0" err="1" smtClean="0"/>
              <a:t>DashBoard</a:t>
            </a:r>
            <a:r>
              <a:rPr lang="en-US" sz="3600" dirty="0" smtClean="0"/>
              <a:t> Student (</a:t>
            </a:r>
            <a:r>
              <a:rPr lang="en-US" sz="3600" dirty="0" err="1" smtClean="0"/>
              <a:t>setelah</a:t>
            </a:r>
            <a:r>
              <a:rPr lang="en-US" sz="3600" dirty="0" smtClean="0"/>
              <a:t> enrolment )</a:t>
            </a:r>
          </a:p>
          <a:p>
            <a:endParaRPr lang="en-US" sz="3600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77" y="2162014"/>
            <a:ext cx="5086409" cy="3325738"/>
          </a:xfrm>
        </p:spPr>
      </p:pic>
    </p:spTree>
    <p:extLst>
      <p:ext uri="{BB962C8B-B14F-4D97-AF65-F5344CB8AC3E}">
        <p14:creationId xmlns:p14="http://schemas.microsoft.com/office/powerpoint/2010/main" val="1637980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HASIL DESAIN classroom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rgbClr val="FFFF00"/>
          </a:solidFill>
          <a:ln>
            <a:solidFill>
              <a:schemeClr val="accent1"/>
            </a:solidFill>
          </a:ln>
        </p:spPr>
        <p:txBody>
          <a:bodyPr>
            <a:normAutofit fontScale="62500" lnSpcReduction="20000"/>
          </a:bodyPr>
          <a:lstStyle/>
          <a:p>
            <a:r>
              <a:rPr lang="en-US" sz="3600" dirty="0" err="1" smtClean="0"/>
              <a:t>Halaman</a:t>
            </a:r>
            <a:r>
              <a:rPr lang="en-US" sz="3600" dirty="0" smtClean="0"/>
              <a:t> Profile </a:t>
            </a:r>
            <a:r>
              <a:rPr lang="en-US" sz="3600" dirty="0" err="1" smtClean="0"/>
              <a:t>Pengguana</a:t>
            </a:r>
            <a:endParaRPr lang="en-US" sz="3600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1937288"/>
            <a:ext cx="4914232" cy="3680847"/>
          </a:xfrm>
        </p:spPr>
      </p:pic>
    </p:spTree>
    <p:extLst>
      <p:ext uri="{BB962C8B-B14F-4D97-AF65-F5344CB8AC3E}">
        <p14:creationId xmlns:p14="http://schemas.microsoft.com/office/powerpoint/2010/main" val="406406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HASIL DESAIN classroom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rgbClr val="FFFF00"/>
          </a:solidFill>
          <a:ln>
            <a:solidFill>
              <a:schemeClr val="accent1"/>
            </a:solidFill>
          </a:ln>
        </p:spPr>
        <p:txBody>
          <a:bodyPr>
            <a:normAutofit fontScale="55000" lnSpcReduction="20000"/>
          </a:bodyPr>
          <a:lstStyle/>
          <a:p>
            <a:r>
              <a:rPr lang="en-US" sz="3600" dirty="0" err="1" smtClean="0"/>
              <a:t>Halaman</a:t>
            </a:r>
            <a:r>
              <a:rPr lang="en-US" sz="3600" dirty="0" smtClean="0"/>
              <a:t> Edit Profile (</a:t>
            </a:r>
            <a:r>
              <a:rPr lang="en-US" sz="3600" dirty="0" err="1" smtClean="0"/>
              <a:t>sebagai</a:t>
            </a:r>
            <a:r>
              <a:rPr lang="en-US" sz="3600" dirty="0" smtClean="0"/>
              <a:t> Student )</a:t>
            </a:r>
            <a:endParaRPr lang="en-US" sz="3600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44" y="1813301"/>
            <a:ext cx="5516426" cy="3572359"/>
          </a:xfrm>
        </p:spPr>
      </p:pic>
    </p:spTree>
    <p:extLst>
      <p:ext uri="{BB962C8B-B14F-4D97-AF65-F5344CB8AC3E}">
        <p14:creationId xmlns:p14="http://schemas.microsoft.com/office/powerpoint/2010/main" val="1187941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HASIL DESAIN classroom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rgbClr val="FFFF00"/>
          </a:solidFill>
          <a:ln>
            <a:solidFill>
              <a:schemeClr val="accent1"/>
            </a:solidFill>
          </a:ln>
        </p:spPr>
        <p:txBody>
          <a:bodyPr>
            <a:normAutofit fontScale="55000" lnSpcReduction="20000"/>
          </a:bodyPr>
          <a:lstStyle/>
          <a:p>
            <a:r>
              <a:rPr lang="en-US" sz="3600" dirty="0" err="1" smtClean="0"/>
              <a:t>Halaman</a:t>
            </a:r>
            <a:r>
              <a:rPr lang="en-US" sz="3600" dirty="0" smtClean="0"/>
              <a:t> Edit Profile (</a:t>
            </a:r>
            <a:r>
              <a:rPr lang="en-US" sz="3600" dirty="0" err="1" smtClean="0"/>
              <a:t>sebagai</a:t>
            </a:r>
            <a:r>
              <a:rPr lang="en-US" sz="3600" dirty="0" smtClean="0"/>
              <a:t> Educator ) </a:t>
            </a:r>
            <a:endParaRPr lang="en-US" sz="3600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52" y="2123267"/>
            <a:ext cx="5741952" cy="3567344"/>
          </a:xfrm>
        </p:spPr>
      </p:pic>
    </p:spTree>
    <p:extLst>
      <p:ext uri="{BB962C8B-B14F-4D97-AF65-F5344CB8AC3E}">
        <p14:creationId xmlns:p14="http://schemas.microsoft.com/office/powerpoint/2010/main" val="1580616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HASIL DESAIN classroom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rgbClr val="FFFF00"/>
          </a:solidFill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3600" dirty="0" err="1" smtClean="0"/>
              <a:t>Halaman</a:t>
            </a:r>
            <a:r>
              <a:rPr lang="en-US" sz="3600" dirty="0"/>
              <a:t> </a:t>
            </a:r>
            <a:r>
              <a:rPr lang="en-US" sz="3600" dirty="0" smtClean="0"/>
              <a:t>Course</a:t>
            </a:r>
            <a:endParaRPr lang="en-US" sz="3600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63" y="2131017"/>
            <a:ext cx="5443676" cy="3384602"/>
          </a:xfrm>
        </p:spPr>
      </p:pic>
    </p:spTree>
    <p:extLst>
      <p:ext uri="{BB962C8B-B14F-4D97-AF65-F5344CB8AC3E}">
        <p14:creationId xmlns:p14="http://schemas.microsoft.com/office/powerpoint/2010/main" val="2898956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HASIL DESAIN classroom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rgbClr val="FFFF00"/>
          </a:solidFill>
          <a:ln>
            <a:solidFill>
              <a:schemeClr val="accent1"/>
            </a:solidFill>
          </a:ln>
        </p:spPr>
        <p:txBody>
          <a:bodyPr>
            <a:normAutofit fontScale="70000" lnSpcReduction="20000"/>
          </a:bodyPr>
          <a:lstStyle/>
          <a:p>
            <a:r>
              <a:rPr lang="en-US" sz="3600" dirty="0" err="1" smtClean="0"/>
              <a:t>Halaman</a:t>
            </a:r>
            <a:r>
              <a:rPr lang="en-US" sz="3600" dirty="0" smtClean="0"/>
              <a:t> add new Course </a:t>
            </a:r>
            <a:endParaRPr lang="en-US" sz="3600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876490"/>
            <a:ext cx="4910138" cy="3630853"/>
          </a:xfrm>
        </p:spPr>
      </p:pic>
    </p:spTree>
    <p:extLst>
      <p:ext uri="{BB962C8B-B14F-4D97-AF65-F5344CB8AC3E}">
        <p14:creationId xmlns:p14="http://schemas.microsoft.com/office/powerpoint/2010/main" val="2898956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chemeClr val="tx1"/>
                </a:solidFill>
              </a:rPr>
              <a:t>Your best quote that reflects your approach… “It’s one small step for man, one giant leap for mankind.”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/>
              <a:t>- Neil Armstrong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HASIL DESAIN classroom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rgbClr val="FFFF00"/>
          </a:solidFill>
          <a:ln>
            <a:solidFill>
              <a:schemeClr val="accent1"/>
            </a:solidFill>
          </a:ln>
        </p:spPr>
        <p:txBody>
          <a:bodyPr>
            <a:normAutofit fontScale="55000" lnSpcReduction="20000"/>
          </a:bodyPr>
          <a:lstStyle/>
          <a:p>
            <a:r>
              <a:rPr lang="en-US" sz="3600" dirty="0" err="1" smtClean="0"/>
              <a:t>Halaman</a:t>
            </a:r>
            <a:r>
              <a:rPr lang="en-US" sz="3600" dirty="0" smtClean="0"/>
              <a:t> </a:t>
            </a:r>
            <a:r>
              <a:rPr lang="en-US" sz="3600" dirty="0" err="1" smtClean="0"/>
              <a:t>Setelah</a:t>
            </a:r>
            <a:r>
              <a:rPr lang="en-US" sz="3600" dirty="0" smtClean="0"/>
              <a:t> add new Course </a:t>
            </a:r>
            <a:endParaRPr lang="en-US" sz="3600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5" y="2022530"/>
            <a:ext cx="5150193" cy="3789334"/>
          </a:xfrm>
        </p:spPr>
      </p:pic>
    </p:spTree>
    <p:extLst>
      <p:ext uri="{BB962C8B-B14F-4D97-AF65-F5344CB8AC3E}">
        <p14:creationId xmlns:p14="http://schemas.microsoft.com/office/powerpoint/2010/main" val="3241770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HASIL DESAIN classroom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rgbClr val="FFFF00"/>
          </a:solidFill>
          <a:ln>
            <a:solidFill>
              <a:schemeClr val="accent1"/>
            </a:solidFill>
          </a:ln>
        </p:spPr>
        <p:txBody>
          <a:bodyPr>
            <a:normAutofit fontScale="85000" lnSpcReduction="10000"/>
          </a:bodyPr>
          <a:lstStyle/>
          <a:p>
            <a:r>
              <a:rPr lang="en-US" sz="3600" dirty="0" err="1" smtClean="0"/>
              <a:t>Halaman</a:t>
            </a:r>
            <a:r>
              <a:rPr lang="en-US" sz="3600" dirty="0" smtClean="0"/>
              <a:t> Edit Course </a:t>
            </a:r>
            <a:endParaRPr lang="en-US" sz="3600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1" y="2076774"/>
            <a:ext cx="5636739" cy="3424184"/>
          </a:xfrm>
        </p:spPr>
      </p:pic>
    </p:spTree>
    <p:extLst>
      <p:ext uri="{BB962C8B-B14F-4D97-AF65-F5344CB8AC3E}">
        <p14:creationId xmlns:p14="http://schemas.microsoft.com/office/powerpoint/2010/main" val="2873785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HASIL DESAIN classroom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rgbClr val="FFFF00"/>
          </a:solidFill>
          <a:ln>
            <a:solidFill>
              <a:schemeClr val="accent1"/>
            </a:solidFill>
          </a:ln>
        </p:spPr>
        <p:txBody>
          <a:bodyPr>
            <a:normAutofit fontScale="55000" lnSpcReduction="20000"/>
          </a:bodyPr>
          <a:lstStyle/>
          <a:p>
            <a:r>
              <a:rPr lang="en-US" sz="3600" dirty="0" err="1" smtClean="0"/>
              <a:t>Halaman</a:t>
            </a:r>
            <a:r>
              <a:rPr lang="en-US" sz="3600" dirty="0" smtClean="0"/>
              <a:t> </a:t>
            </a:r>
            <a:r>
              <a:rPr lang="en-US" sz="3600" dirty="0" err="1" smtClean="0"/>
              <a:t>Setelah</a:t>
            </a:r>
            <a:r>
              <a:rPr lang="en-US" sz="3600" dirty="0" smtClean="0"/>
              <a:t> add new Course </a:t>
            </a:r>
            <a:endParaRPr lang="en-US" sz="3600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7" y="2014780"/>
            <a:ext cx="4943844" cy="3471619"/>
          </a:xfrm>
        </p:spPr>
      </p:pic>
    </p:spTree>
    <p:extLst>
      <p:ext uri="{BB962C8B-B14F-4D97-AF65-F5344CB8AC3E}">
        <p14:creationId xmlns:p14="http://schemas.microsoft.com/office/powerpoint/2010/main" val="2873785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HASIL DESAIN classroom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rgbClr val="FFFF00"/>
          </a:solidFill>
          <a:ln>
            <a:solidFill>
              <a:schemeClr val="accent1"/>
            </a:solidFill>
          </a:ln>
        </p:spPr>
        <p:txBody>
          <a:bodyPr>
            <a:normAutofit fontScale="55000" lnSpcReduction="20000"/>
          </a:bodyPr>
          <a:lstStyle/>
          <a:p>
            <a:r>
              <a:rPr lang="en-US" sz="3600" dirty="0" err="1" smtClean="0"/>
              <a:t>Halaman</a:t>
            </a:r>
            <a:r>
              <a:rPr lang="en-US" sz="3600" dirty="0" smtClean="0"/>
              <a:t> </a:t>
            </a:r>
            <a:r>
              <a:rPr lang="en-US" sz="3600" dirty="0" err="1" smtClean="0"/>
              <a:t>Setelah</a:t>
            </a:r>
            <a:r>
              <a:rPr lang="en-US" sz="3600" dirty="0" smtClean="0"/>
              <a:t> add new </a:t>
            </a:r>
            <a:r>
              <a:rPr lang="en-US" sz="3600" dirty="0" err="1" smtClean="0"/>
              <a:t>Leson</a:t>
            </a:r>
            <a:endParaRPr lang="en-US" sz="3600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92" y="2022530"/>
            <a:ext cx="5310293" cy="3913322"/>
          </a:xfrm>
        </p:spPr>
      </p:pic>
    </p:spTree>
    <p:extLst>
      <p:ext uri="{BB962C8B-B14F-4D97-AF65-F5344CB8AC3E}">
        <p14:creationId xmlns:p14="http://schemas.microsoft.com/office/powerpoint/2010/main" val="176503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HASIL DESAIN classroom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rgbClr val="FFFF00"/>
          </a:solidFill>
          <a:ln>
            <a:solidFill>
              <a:schemeClr val="accent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en-US" sz="3600" dirty="0" err="1" smtClean="0"/>
              <a:t>Halaman</a:t>
            </a:r>
            <a:r>
              <a:rPr lang="en-US" sz="3600" dirty="0" smtClean="0"/>
              <a:t> </a:t>
            </a:r>
            <a:r>
              <a:rPr lang="en-US" sz="3600" dirty="0" err="1" smtClean="0"/>
              <a:t>Dalam</a:t>
            </a:r>
            <a:r>
              <a:rPr lang="en-US" sz="3600" dirty="0" smtClean="0"/>
              <a:t> Lesson</a:t>
            </a:r>
            <a:endParaRPr lang="en-US" sz="3600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82" y="1976035"/>
            <a:ext cx="4754563" cy="3724766"/>
          </a:xfrm>
        </p:spPr>
      </p:pic>
    </p:spTree>
    <p:extLst>
      <p:ext uri="{BB962C8B-B14F-4D97-AF65-F5344CB8AC3E}">
        <p14:creationId xmlns:p14="http://schemas.microsoft.com/office/powerpoint/2010/main" val="2966772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HASIL DESAIN classroom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rgbClr val="FFFF00"/>
          </a:solidFill>
          <a:ln>
            <a:solidFill>
              <a:schemeClr val="accent1"/>
            </a:solidFill>
          </a:ln>
        </p:spPr>
        <p:txBody>
          <a:bodyPr>
            <a:normAutofit fontScale="62500" lnSpcReduction="20000"/>
          </a:bodyPr>
          <a:lstStyle/>
          <a:p>
            <a:r>
              <a:rPr lang="en-US" sz="3600" dirty="0" err="1" smtClean="0"/>
              <a:t>Halaman</a:t>
            </a:r>
            <a:r>
              <a:rPr lang="en-US" sz="3600" dirty="0" smtClean="0"/>
              <a:t> Lesson </a:t>
            </a:r>
            <a:r>
              <a:rPr lang="en-US" sz="3600" dirty="0" err="1" smtClean="0"/>
              <a:t>diselesaikan</a:t>
            </a:r>
            <a:endParaRPr lang="en-US" sz="3600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2146515"/>
            <a:ext cx="4944885" cy="3440624"/>
          </a:xfrm>
        </p:spPr>
      </p:pic>
    </p:spTree>
    <p:extLst>
      <p:ext uri="{BB962C8B-B14F-4D97-AF65-F5344CB8AC3E}">
        <p14:creationId xmlns:p14="http://schemas.microsoft.com/office/powerpoint/2010/main" val="2966772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Coding </a:t>
            </a:r>
            <a:r>
              <a:rPr lang="en-US" dirty="0" err="1" smtClean="0"/>
              <a:t>Proyek</a:t>
            </a:r>
            <a:r>
              <a:rPr lang="en-US" dirty="0" smtClean="0"/>
              <a:t> classroom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chemeClr val="tx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>
            <a:normAutofit fontScale="70000" lnSpcReduction="20000"/>
          </a:bodyPr>
          <a:lstStyle/>
          <a:p>
            <a:r>
              <a:rPr lang="en-US" sz="3600" dirty="0" err="1" smtClean="0"/>
              <a:t>Tampilan</a:t>
            </a:r>
            <a:r>
              <a:rPr lang="en-US" sz="3600" dirty="0" smtClean="0"/>
              <a:t> Coding  Sign Up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2200760"/>
            <a:ext cx="4967377" cy="3580108"/>
          </a:xfrm>
        </p:spPr>
      </p:pic>
    </p:spTree>
    <p:extLst>
      <p:ext uri="{BB962C8B-B14F-4D97-AF65-F5344CB8AC3E}">
        <p14:creationId xmlns:p14="http://schemas.microsoft.com/office/powerpoint/2010/main" val="2493427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Coding </a:t>
            </a:r>
            <a:r>
              <a:rPr lang="en-US" dirty="0" err="1" smtClean="0"/>
              <a:t>Proyek</a:t>
            </a:r>
            <a:r>
              <a:rPr lang="en-US" dirty="0" smtClean="0"/>
              <a:t> classroom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chemeClr val="tx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>
            <a:normAutofit fontScale="70000" lnSpcReduction="20000"/>
          </a:bodyPr>
          <a:lstStyle/>
          <a:p>
            <a:r>
              <a:rPr lang="en-US" sz="3600" dirty="0" err="1" smtClean="0"/>
              <a:t>Tampilan</a:t>
            </a:r>
            <a:r>
              <a:rPr lang="en-US" sz="3600" dirty="0" smtClean="0"/>
              <a:t> Coding  Sign In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29" y="1976034"/>
            <a:ext cx="5423911" cy="3882326"/>
          </a:xfrm>
        </p:spPr>
      </p:pic>
    </p:spTree>
    <p:extLst>
      <p:ext uri="{BB962C8B-B14F-4D97-AF65-F5344CB8AC3E}">
        <p14:creationId xmlns:p14="http://schemas.microsoft.com/office/powerpoint/2010/main" val="3331740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Coding </a:t>
            </a:r>
            <a:r>
              <a:rPr lang="en-US" dirty="0" err="1" smtClean="0"/>
              <a:t>Proyek</a:t>
            </a:r>
            <a:r>
              <a:rPr lang="en-US" dirty="0" smtClean="0"/>
              <a:t> classroom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chemeClr val="tx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en-US" sz="3600" dirty="0" err="1" smtClean="0"/>
              <a:t>Tampilan</a:t>
            </a:r>
            <a:r>
              <a:rPr lang="en-US" sz="3600" dirty="0" smtClean="0"/>
              <a:t> </a:t>
            </a:r>
            <a:r>
              <a:rPr lang="en-US" sz="3600" dirty="0" err="1" smtClean="0"/>
              <a:t>CodingUser</a:t>
            </a:r>
            <a:endParaRPr lang="en-US" sz="3600" dirty="0" smtClean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75" y="1983783"/>
            <a:ext cx="3976520" cy="3975315"/>
          </a:xfrm>
        </p:spPr>
      </p:pic>
    </p:spTree>
    <p:extLst>
      <p:ext uri="{BB962C8B-B14F-4D97-AF65-F5344CB8AC3E}">
        <p14:creationId xmlns:p14="http://schemas.microsoft.com/office/powerpoint/2010/main" val="3331740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Coding </a:t>
            </a:r>
            <a:r>
              <a:rPr lang="en-US" dirty="0" err="1" smtClean="0"/>
              <a:t>Proyek</a:t>
            </a:r>
            <a:r>
              <a:rPr lang="en-US" dirty="0" smtClean="0"/>
              <a:t> classroom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chemeClr val="tx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>
            <a:normAutofit fontScale="62500" lnSpcReduction="20000"/>
          </a:bodyPr>
          <a:lstStyle/>
          <a:p>
            <a:r>
              <a:rPr lang="en-US" sz="3600" dirty="0" err="1" smtClean="0"/>
              <a:t>Tampilan</a:t>
            </a:r>
            <a:r>
              <a:rPr lang="en-US" sz="3600" dirty="0" smtClean="0"/>
              <a:t> Coding Edit profile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65" y="2123267"/>
            <a:ext cx="4867783" cy="4025983"/>
          </a:xfrm>
        </p:spPr>
      </p:pic>
    </p:spTree>
    <p:extLst>
      <p:ext uri="{BB962C8B-B14F-4D97-AF65-F5344CB8AC3E}">
        <p14:creationId xmlns:p14="http://schemas.microsoft.com/office/powerpoint/2010/main" val="3331740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524FA45-BDD3-E94E-D487-AA38FD23F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" t="1536" b="796"/>
          <a:stretch/>
        </p:blipFill>
        <p:spPr>
          <a:xfrm>
            <a:off x="102637" y="979713"/>
            <a:ext cx="12089362" cy="493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9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Coding </a:t>
            </a:r>
            <a:r>
              <a:rPr lang="en-US" dirty="0" err="1" smtClean="0"/>
              <a:t>Proyek</a:t>
            </a:r>
            <a:r>
              <a:rPr lang="en-US" dirty="0" smtClean="0"/>
              <a:t> classroom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chemeClr val="tx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>
            <a:normAutofit fontScale="70000" lnSpcReduction="20000"/>
          </a:bodyPr>
          <a:lstStyle/>
          <a:p>
            <a:r>
              <a:rPr lang="en-US" sz="3600" dirty="0" err="1" smtClean="0"/>
              <a:t>Tampilan</a:t>
            </a:r>
            <a:r>
              <a:rPr lang="en-US" sz="3600" dirty="0" smtClean="0"/>
              <a:t> Coding Delete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25" y="2178426"/>
            <a:ext cx="4225186" cy="3978275"/>
          </a:xfrm>
        </p:spPr>
      </p:pic>
    </p:spTree>
    <p:extLst>
      <p:ext uri="{BB962C8B-B14F-4D97-AF65-F5344CB8AC3E}">
        <p14:creationId xmlns:p14="http://schemas.microsoft.com/office/powerpoint/2010/main" val="3331740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Coding </a:t>
            </a:r>
            <a:r>
              <a:rPr lang="en-US" dirty="0" err="1" smtClean="0"/>
              <a:t>Proyek</a:t>
            </a:r>
            <a:r>
              <a:rPr lang="en-US" dirty="0" smtClean="0"/>
              <a:t> classroom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chemeClr val="tx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>
            <a:normAutofit fontScale="70000" lnSpcReduction="20000"/>
          </a:bodyPr>
          <a:lstStyle/>
          <a:p>
            <a:r>
              <a:rPr lang="en-US" sz="3600" dirty="0" err="1" smtClean="0"/>
              <a:t>Tampilan</a:t>
            </a:r>
            <a:r>
              <a:rPr lang="en-US" sz="3600" dirty="0" smtClean="0"/>
              <a:t> Coding Course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38" y="2301498"/>
            <a:ext cx="5296199" cy="3711845"/>
          </a:xfrm>
        </p:spPr>
      </p:pic>
    </p:spTree>
    <p:extLst>
      <p:ext uri="{BB962C8B-B14F-4D97-AF65-F5344CB8AC3E}">
        <p14:creationId xmlns:p14="http://schemas.microsoft.com/office/powerpoint/2010/main" val="3331740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Coding </a:t>
            </a:r>
            <a:r>
              <a:rPr lang="en-US" dirty="0" err="1" smtClean="0"/>
              <a:t>Proyek</a:t>
            </a:r>
            <a:r>
              <a:rPr lang="en-US" dirty="0" smtClean="0"/>
              <a:t> classroom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chemeClr val="tx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>
            <a:normAutofit fontScale="55000" lnSpcReduction="20000"/>
          </a:bodyPr>
          <a:lstStyle/>
          <a:p>
            <a:r>
              <a:rPr lang="en-US" sz="3600" dirty="0" err="1" smtClean="0"/>
              <a:t>Tampilan</a:t>
            </a:r>
            <a:r>
              <a:rPr lang="en-US" sz="3600" dirty="0" smtClean="0"/>
              <a:t> Coding Delete Course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49" y="2178427"/>
            <a:ext cx="4349268" cy="3978275"/>
          </a:xfrm>
        </p:spPr>
      </p:pic>
    </p:spTree>
    <p:extLst>
      <p:ext uri="{BB962C8B-B14F-4D97-AF65-F5344CB8AC3E}">
        <p14:creationId xmlns:p14="http://schemas.microsoft.com/office/powerpoint/2010/main" val="3331740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Coding </a:t>
            </a:r>
            <a:r>
              <a:rPr lang="en-US" dirty="0" err="1" smtClean="0"/>
              <a:t>Proyek</a:t>
            </a:r>
            <a:r>
              <a:rPr lang="en-US" dirty="0" smtClean="0"/>
              <a:t> classroom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chemeClr val="tx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>
            <a:normAutofit fontScale="62500" lnSpcReduction="20000"/>
          </a:bodyPr>
          <a:lstStyle/>
          <a:p>
            <a:r>
              <a:rPr lang="en-US" sz="3600" dirty="0" err="1" smtClean="0"/>
              <a:t>Tampilan</a:t>
            </a:r>
            <a:r>
              <a:rPr lang="en-US" sz="3600" dirty="0" smtClean="0"/>
              <a:t> Coding My course 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747" y="2174202"/>
            <a:ext cx="4589371" cy="3923869"/>
          </a:xfrm>
        </p:spPr>
      </p:pic>
    </p:spTree>
    <p:extLst>
      <p:ext uri="{BB962C8B-B14F-4D97-AF65-F5344CB8AC3E}">
        <p14:creationId xmlns:p14="http://schemas.microsoft.com/office/powerpoint/2010/main" val="3331740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Coding </a:t>
            </a:r>
            <a:r>
              <a:rPr lang="en-US" dirty="0" err="1" smtClean="0"/>
              <a:t>Proyek</a:t>
            </a:r>
            <a:r>
              <a:rPr lang="en-US" dirty="0" smtClean="0"/>
              <a:t> classroom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chemeClr val="tx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>
            <a:normAutofit fontScale="55000" lnSpcReduction="20000"/>
          </a:bodyPr>
          <a:lstStyle/>
          <a:p>
            <a:r>
              <a:rPr lang="en-US" sz="3600" dirty="0" err="1" smtClean="0"/>
              <a:t>Tampilan</a:t>
            </a:r>
            <a:r>
              <a:rPr lang="en-US" sz="3600" dirty="0" smtClean="0"/>
              <a:t> Coding API enrolment 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97" y="2002995"/>
            <a:ext cx="4620881" cy="4176374"/>
          </a:xfrm>
        </p:spPr>
      </p:pic>
    </p:spTree>
    <p:extLst>
      <p:ext uri="{BB962C8B-B14F-4D97-AF65-F5344CB8AC3E}">
        <p14:creationId xmlns:p14="http://schemas.microsoft.com/office/powerpoint/2010/main" val="3331740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HASIL DESAIN Social media 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rgbClr val="30C0B9"/>
          </a:solidFill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3600" dirty="0" err="1" smtClean="0"/>
              <a:t>Halaman</a:t>
            </a:r>
            <a:r>
              <a:rPr lang="en-US" sz="3600" dirty="0" smtClean="0"/>
              <a:t> Sign in</a:t>
            </a:r>
            <a:endParaRPr lang="en-US" sz="3600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62" y="2107770"/>
            <a:ext cx="5371499" cy="3572359"/>
          </a:xfrm>
        </p:spPr>
      </p:pic>
    </p:spTree>
    <p:extLst>
      <p:ext uri="{BB962C8B-B14F-4D97-AF65-F5344CB8AC3E}">
        <p14:creationId xmlns:p14="http://schemas.microsoft.com/office/powerpoint/2010/main" val="2818296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HASIL DESAIN Social media 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rgbClr val="30C0B9"/>
          </a:solidFill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3600" dirty="0" err="1" smtClean="0"/>
              <a:t>Halaman</a:t>
            </a:r>
            <a:r>
              <a:rPr lang="en-US" sz="3600" dirty="0" smtClean="0"/>
              <a:t> Sign Up</a:t>
            </a:r>
            <a:endParaRPr lang="en-US" sz="3600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0" y="2015490"/>
            <a:ext cx="5220105" cy="3728337"/>
          </a:xfrm>
        </p:spPr>
      </p:pic>
    </p:spTree>
    <p:extLst>
      <p:ext uri="{BB962C8B-B14F-4D97-AF65-F5344CB8AC3E}">
        <p14:creationId xmlns:p14="http://schemas.microsoft.com/office/powerpoint/2010/main" val="3282939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HASIL DESAIN Social media 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rgbClr val="30C0B9"/>
          </a:solidFill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3600" dirty="0" smtClean="0"/>
              <a:t>Home Page </a:t>
            </a:r>
            <a:r>
              <a:rPr lang="en-US" sz="3600" dirty="0" err="1" smtClean="0"/>
              <a:t>awal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31" y="1999282"/>
            <a:ext cx="5037456" cy="3725712"/>
          </a:xfrm>
        </p:spPr>
      </p:pic>
    </p:spTree>
    <p:extLst>
      <p:ext uri="{BB962C8B-B14F-4D97-AF65-F5344CB8AC3E}">
        <p14:creationId xmlns:p14="http://schemas.microsoft.com/office/powerpoint/2010/main" val="563166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HASIL DESAIN Social media 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rgbClr val="30C0B9"/>
          </a:solidFill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3600" dirty="0" err="1" smtClean="0"/>
              <a:t>Halaman</a:t>
            </a:r>
            <a:r>
              <a:rPr lang="en-US" sz="3600" dirty="0" smtClean="0"/>
              <a:t> Menu </a:t>
            </a:r>
            <a:endParaRPr lang="en-US" sz="3600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55" y="2084523"/>
            <a:ext cx="4754563" cy="3762887"/>
          </a:xfrm>
        </p:spPr>
      </p:pic>
    </p:spTree>
    <p:extLst>
      <p:ext uri="{BB962C8B-B14F-4D97-AF65-F5344CB8AC3E}">
        <p14:creationId xmlns:p14="http://schemas.microsoft.com/office/powerpoint/2010/main" val="358248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HASIL DESAIN Social media 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rgbClr val="30C0B9"/>
          </a:solidFill>
          <a:ln>
            <a:solidFill>
              <a:schemeClr val="accent1"/>
            </a:solidFill>
          </a:ln>
        </p:spPr>
        <p:txBody>
          <a:bodyPr>
            <a:normAutofit fontScale="70000" lnSpcReduction="20000"/>
          </a:bodyPr>
          <a:lstStyle/>
          <a:p>
            <a:r>
              <a:rPr lang="en-US" sz="3600" dirty="0" err="1" smtClean="0"/>
              <a:t>Halaman</a:t>
            </a:r>
            <a:r>
              <a:rPr lang="en-US" sz="3600" dirty="0" smtClean="0"/>
              <a:t> </a:t>
            </a:r>
            <a:r>
              <a:rPr lang="en-US" sz="3600" dirty="0" err="1" smtClean="0"/>
              <a:t>Profil</a:t>
            </a:r>
            <a:r>
              <a:rPr lang="en-US" sz="3600" dirty="0" smtClean="0"/>
              <a:t> </a:t>
            </a:r>
            <a:r>
              <a:rPr lang="en-US" sz="3600" dirty="0" err="1" smtClean="0"/>
              <a:t>Pengguna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71" y="2018331"/>
            <a:ext cx="4654416" cy="3979513"/>
          </a:xfrm>
        </p:spPr>
      </p:pic>
    </p:spTree>
    <p:extLst>
      <p:ext uri="{BB962C8B-B14F-4D97-AF65-F5344CB8AC3E}">
        <p14:creationId xmlns:p14="http://schemas.microsoft.com/office/powerpoint/2010/main" val="3338949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B9E2A4D-3089-8E3B-61D9-F0616B4F26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0" t="1365" r="893" b="1677"/>
          <a:stretch/>
        </p:blipFill>
        <p:spPr>
          <a:xfrm>
            <a:off x="83976" y="513185"/>
            <a:ext cx="11999167" cy="564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07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HASIL DESAIN Social media 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rgbClr val="30C0B9"/>
          </a:solidFill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3600" dirty="0" err="1" smtClean="0"/>
              <a:t>Halaman</a:t>
            </a:r>
            <a:r>
              <a:rPr lang="en-US" sz="3600" dirty="0" smtClean="0"/>
              <a:t> edit profile</a:t>
            </a:r>
            <a:endParaRPr lang="en-US" sz="3600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61" y="2084523"/>
            <a:ext cx="5206644" cy="3659140"/>
          </a:xfrm>
        </p:spPr>
      </p:pic>
    </p:spTree>
    <p:extLst>
      <p:ext uri="{BB962C8B-B14F-4D97-AF65-F5344CB8AC3E}">
        <p14:creationId xmlns:p14="http://schemas.microsoft.com/office/powerpoint/2010/main" val="3338949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HASIL DESAIN Social media 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rgbClr val="30C0B9"/>
          </a:solidFill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3600" dirty="0" err="1" smtClean="0"/>
              <a:t>Halaman</a:t>
            </a:r>
            <a:r>
              <a:rPr lang="en-US" sz="3600" dirty="0" smtClean="0"/>
              <a:t> edit profile</a:t>
            </a:r>
            <a:endParaRPr lang="en-US" sz="3600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2"/>
          <a:stretch/>
        </p:blipFill>
        <p:spPr>
          <a:xfrm>
            <a:off x="852999" y="2185260"/>
            <a:ext cx="5152051" cy="3301139"/>
          </a:xfrm>
        </p:spPr>
      </p:pic>
    </p:spTree>
    <p:extLst>
      <p:ext uri="{BB962C8B-B14F-4D97-AF65-F5344CB8AC3E}">
        <p14:creationId xmlns:p14="http://schemas.microsoft.com/office/powerpoint/2010/main" val="3928082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Coding </a:t>
            </a:r>
            <a:r>
              <a:rPr lang="en-US" dirty="0" err="1" smtClean="0"/>
              <a:t>Proyek</a:t>
            </a:r>
            <a:r>
              <a:rPr lang="en-US" dirty="0" smtClean="0"/>
              <a:t> Social Media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rgbClr val="00B0F0"/>
          </a:solidFill>
          <a:ln>
            <a:solidFill>
              <a:schemeClr val="accent1"/>
            </a:solidFill>
          </a:ln>
        </p:spPr>
        <p:txBody>
          <a:bodyPr>
            <a:normAutofit fontScale="70000" lnSpcReduction="20000"/>
          </a:bodyPr>
          <a:lstStyle/>
          <a:p>
            <a:r>
              <a:rPr lang="en-US" sz="3600" dirty="0" err="1" smtClean="0"/>
              <a:t>Tampilan</a:t>
            </a:r>
            <a:r>
              <a:rPr lang="en-US" sz="3600" dirty="0" smtClean="0"/>
              <a:t> Coding  Sign Up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78" y="2168915"/>
            <a:ext cx="5532282" cy="3983912"/>
          </a:xfrm>
        </p:spPr>
      </p:pic>
    </p:spTree>
    <p:extLst>
      <p:ext uri="{BB962C8B-B14F-4D97-AF65-F5344CB8AC3E}">
        <p14:creationId xmlns:p14="http://schemas.microsoft.com/office/powerpoint/2010/main" val="3331740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Coding </a:t>
            </a:r>
            <a:r>
              <a:rPr lang="en-US" dirty="0" err="1" smtClean="0"/>
              <a:t>Proyek</a:t>
            </a:r>
            <a:r>
              <a:rPr lang="en-US" dirty="0" smtClean="0"/>
              <a:t> Social Media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rgbClr val="00B0F0"/>
          </a:solidFill>
          <a:ln>
            <a:solidFill>
              <a:schemeClr val="accent1"/>
            </a:solidFill>
          </a:ln>
        </p:spPr>
        <p:txBody>
          <a:bodyPr>
            <a:normAutofit fontScale="70000" lnSpcReduction="20000"/>
          </a:bodyPr>
          <a:lstStyle/>
          <a:p>
            <a:r>
              <a:rPr lang="en-US" sz="3600" dirty="0" err="1" smtClean="0"/>
              <a:t>Tampilan</a:t>
            </a:r>
            <a:r>
              <a:rPr lang="en-US" sz="3600" dirty="0" smtClean="0"/>
              <a:t> Coding  Sign in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96" y="2125201"/>
            <a:ext cx="5160343" cy="3794140"/>
          </a:xfrm>
        </p:spPr>
      </p:pic>
    </p:spTree>
    <p:extLst>
      <p:ext uri="{BB962C8B-B14F-4D97-AF65-F5344CB8AC3E}">
        <p14:creationId xmlns:p14="http://schemas.microsoft.com/office/powerpoint/2010/main" val="3806793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Coding </a:t>
            </a:r>
            <a:r>
              <a:rPr lang="en-US" dirty="0" err="1" smtClean="0"/>
              <a:t>Proyek</a:t>
            </a:r>
            <a:r>
              <a:rPr lang="en-US" dirty="0" smtClean="0"/>
              <a:t> Social Media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rgbClr val="00B0F0"/>
          </a:solidFill>
          <a:ln>
            <a:solidFill>
              <a:schemeClr val="accent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en-US" sz="3600" dirty="0" err="1" smtClean="0"/>
              <a:t>Tampilan</a:t>
            </a:r>
            <a:r>
              <a:rPr lang="en-US" sz="3600" dirty="0" smtClean="0"/>
              <a:t> Coding Home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99" y="2004421"/>
            <a:ext cx="5730575" cy="3869436"/>
          </a:xfrm>
        </p:spPr>
      </p:pic>
    </p:spTree>
    <p:extLst>
      <p:ext uri="{BB962C8B-B14F-4D97-AF65-F5344CB8AC3E}">
        <p14:creationId xmlns:p14="http://schemas.microsoft.com/office/powerpoint/2010/main" val="38067936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Coding </a:t>
            </a:r>
            <a:r>
              <a:rPr lang="en-US" dirty="0" err="1" smtClean="0"/>
              <a:t>Proyek</a:t>
            </a:r>
            <a:r>
              <a:rPr lang="en-US" dirty="0" smtClean="0"/>
              <a:t> Social Media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rgbClr val="00B0F0"/>
          </a:solidFill>
          <a:ln>
            <a:solidFill>
              <a:schemeClr val="accent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en-US" sz="3600" dirty="0" err="1" smtClean="0"/>
              <a:t>Tampilan</a:t>
            </a:r>
            <a:r>
              <a:rPr lang="en-US" sz="3600" dirty="0" smtClean="0"/>
              <a:t> Coding Menu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11" y="2107051"/>
            <a:ext cx="6005440" cy="3991532"/>
          </a:xfrm>
        </p:spPr>
      </p:pic>
    </p:spTree>
    <p:extLst>
      <p:ext uri="{BB962C8B-B14F-4D97-AF65-F5344CB8AC3E}">
        <p14:creationId xmlns:p14="http://schemas.microsoft.com/office/powerpoint/2010/main" val="3806793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Coding </a:t>
            </a:r>
            <a:r>
              <a:rPr lang="en-US" dirty="0" err="1" smtClean="0"/>
              <a:t>Proyek</a:t>
            </a:r>
            <a:r>
              <a:rPr lang="en-US" dirty="0" smtClean="0"/>
              <a:t> Social Media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rgbClr val="00B0F0"/>
          </a:solidFill>
          <a:ln>
            <a:solidFill>
              <a:schemeClr val="accent1"/>
            </a:solidFill>
          </a:ln>
        </p:spPr>
        <p:txBody>
          <a:bodyPr>
            <a:normAutofit fontScale="70000" lnSpcReduction="20000"/>
          </a:bodyPr>
          <a:lstStyle/>
          <a:p>
            <a:r>
              <a:rPr lang="en-US" sz="3600" dirty="0" err="1" smtClean="0"/>
              <a:t>Tampilan</a:t>
            </a:r>
            <a:r>
              <a:rPr lang="en-US" sz="3600" dirty="0" smtClean="0"/>
              <a:t> Coding Profile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38" y="1832447"/>
            <a:ext cx="5439313" cy="4137174"/>
          </a:xfrm>
        </p:spPr>
      </p:pic>
    </p:spTree>
    <p:extLst>
      <p:ext uri="{BB962C8B-B14F-4D97-AF65-F5344CB8AC3E}">
        <p14:creationId xmlns:p14="http://schemas.microsoft.com/office/powerpoint/2010/main" val="38067936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350" y="469134"/>
            <a:ext cx="10058400" cy="1609344"/>
          </a:xfrm>
        </p:spPr>
        <p:txBody>
          <a:bodyPr/>
          <a:lstStyle/>
          <a:p>
            <a:r>
              <a:rPr lang="en-US" dirty="0" smtClean="0"/>
              <a:t>Coding </a:t>
            </a:r>
            <a:r>
              <a:rPr lang="en-US" dirty="0" err="1" smtClean="0"/>
              <a:t>Proyek</a:t>
            </a:r>
            <a:r>
              <a:rPr lang="en-US" dirty="0" smtClean="0"/>
              <a:t> Social Media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4706" y="3091911"/>
            <a:ext cx="4306359" cy="542441"/>
          </a:xfrm>
          <a:solidFill>
            <a:srgbClr val="00B0F0"/>
          </a:solidFill>
          <a:ln>
            <a:solidFill>
              <a:schemeClr val="accent1"/>
            </a:solidFill>
          </a:ln>
        </p:spPr>
        <p:txBody>
          <a:bodyPr>
            <a:normAutofit fontScale="62500" lnSpcReduction="20000"/>
          </a:bodyPr>
          <a:lstStyle/>
          <a:p>
            <a:r>
              <a:rPr lang="en-US" sz="3600" dirty="0" err="1" smtClean="0"/>
              <a:t>Tampilan</a:t>
            </a:r>
            <a:r>
              <a:rPr lang="en-US" sz="3600" dirty="0" smtClean="0"/>
              <a:t> Coding Edit profile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36" y="1980887"/>
            <a:ext cx="5482228" cy="3970462"/>
          </a:xfrm>
        </p:spPr>
      </p:pic>
    </p:spTree>
    <p:extLst>
      <p:ext uri="{BB962C8B-B14F-4D97-AF65-F5344CB8AC3E}">
        <p14:creationId xmlns:p14="http://schemas.microsoft.com/office/powerpoint/2010/main" val="38067936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0742" y="2390924"/>
            <a:ext cx="10058400" cy="1609344"/>
          </a:xfrm>
        </p:spPr>
        <p:txBody>
          <a:bodyPr>
            <a:noAutofit/>
          </a:bodyPr>
          <a:lstStyle/>
          <a:p>
            <a:r>
              <a:rPr lang="en-US" sz="13800" smtClean="0"/>
              <a:t>TERIMAKASIh </a:t>
            </a:r>
            <a:endParaRPr lang="en-SG" sz="13800" dirty="0"/>
          </a:p>
        </p:txBody>
      </p:sp>
    </p:spTree>
    <p:extLst>
      <p:ext uri="{BB962C8B-B14F-4D97-AF65-F5344CB8AC3E}">
        <p14:creationId xmlns:p14="http://schemas.microsoft.com/office/powerpoint/2010/main" val="3963061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399807-4283-724D-B64E-81B2FF10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 </a:t>
            </a:r>
            <a:r>
              <a:rPr lang="en-US" dirty="0" err="1"/>
              <a:t>Laporan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962E4FDC-F4BA-7E3B-C135-A3FF7BE04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78" y="1727843"/>
            <a:ext cx="6254895" cy="4051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E4BFD68-BA0A-1A74-1089-BB6157EAE0F3}"/>
              </a:ext>
            </a:extLst>
          </p:cNvPr>
          <p:cNvSpPr txBox="1"/>
          <p:nvPr/>
        </p:nvSpPr>
        <p:spPr>
          <a:xfrm>
            <a:off x="7307885" y="3244334"/>
            <a:ext cx="4674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Meeting 1 – </a:t>
            </a:r>
            <a:r>
              <a:rPr lang="en-US" dirty="0" err="1">
                <a:highlight>
                  <a:srgbClr val="FFFF00"/>
                </a:highlight>
              </a:rPr>
              <a:t>Perencanaan</a:t>
            </a:r>
            <a:r>
              <a:rPr lang="en-US" dirty="0">
                <a:highlight>
                  <a:srgbClr val="FFFF00"/>
                </a:highlight>
              </a:rPr>
              <a:t> Time Strain</a:t>
            </a:r>
            <a:endParaRPr lang="en-ID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7548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B30170-CB18-309C-C34D-412DF3D2CD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" t="7802" r="4989" b="7547"/>
          <a:stretch/>
        </p:blipFill>
        <p:spPr bwMode="auto">
          <a:xfrm>
            <a:off x="209477" y="1727842"/>
            <a:ext cx="6254895" cy="4051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D401DA09-3B81-F100-F9D5-B1D2DC99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Hasil </a:t>
            </a:r>
            <a:r>
              <a:rPr lang="en-US" dirty="0" err="1"/>
              <a:t>Laporan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3A81A4F-D497-4FD0-2808-5C314C563F38}"/>
              </a:ext>
            </a:extLst>
          </p:cNvPr>
          <p:cNvSpPr txBox="1"/>
          <p:nvPr/>
        </p:nvSpPr>
        <p:spPr>
          <a:xfrm>
            <a:off x="7307885" y="3244334"/>
            <a:ext cx="4674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Meeting 2 – </a:t>
            </a:r>
            <a:r>
              <a:rPr lang="en-US" dirty="0" err="1">
                <a:highlight>
                  <a:srgbClr val="FFFF00"/>
                </a:highlight>
              </a:rPr>
              <a:t>Pembahasan</a:t>
            </a:r>
            <a:r>
              <a:rPr lang="en-US" dirty="0">
                <a:highlight>
                  <a:srgbClr val="FFFF00"/>
                </a:highlight>
              </a:rPr>
              <a:t> Google Form</a:t>
            </a:r>
            <a:endParaRPr lang="en-ID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55366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D401DA09-3B81-F100-F9D5-B1D2DC99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Hasil </a:t>
            </a:r>
            <a:r>
              <a:rPr lang="en-US" dirty="0" err="1"/>
              <a:t>Laporan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3A81A4F-D497-4FD0-2808-5C314C563F38}"/>
              </a:ext>
            </a:extLst>
          </p:cNvPr>
          <p:cNvSpPr txBox="1"/>
          <p:nvPr/>
        </p:nvSpPr>
        <p:spPr>
          <a:xfrm>
            <a:off x="4554440" y="5298882"/>
            <a:ext cx="4674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Meeting 3 – </a:t>
            </a:r>
            <a:r>
              <a:rPr lang="en-US" dirty="0" err="1">
                <a:highlight>
                  <a:srgbClr val="FFFF00"/>
                </a:highlight>
              </a:rPr>
              <a:t>Pembuatan</a:t>
            </a:r>
            <a:r>
              <a:rPr lang="en-US" dirty="0">
                <a:highlight>
                  <a:srgbClr val="FFFF00"/>
                </a:highlight>
              </a:rPr>
              <a:t> Design </a:t>
            </a:r>
            <a:endParaRPr lang="en-ID" dirty="0">
              <a:highlight>
                <a:srgbClr val="FF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C1084B0-E840-541E-E1CD-0193AB0B10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0" t="8332" r="15182" b="7548"/>
          <a:stretch/>
        </p:blipFill>
        <p:spPr bwMode="auto">
          <a:xfrm>
            <a:off x="918265" y="1708408"/>
            <a:ext cx="5312923" cy="34411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43A9B86-D360-E4C1-4747-15FF79A406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2" t="8601" r="15182" b="7548"/>
          <a:stretch/>
        </p:blipFill>
        <p:spPr bwMode="auto">
          <a:xfrm>
            <a:off x="6376673" y="1708408"/>
            <a:ext cx="5312923" cy="34411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93955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78FB1-7218-75AC-64FC-5B3BBC1E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Revisi</a:t>
            </a:r>
            <a:r>
              <a:rPr lang="en-US" dirty="0"/>
              <a:t> </a:t>
            </a:r>
            <a:r>
              <a:rPr lang="en-US" dirty="0" err="1"/>
              <a:t>gform</a:t>
            </a:r>
            <a:r>
              <a:rPr lang="en-US" dirty="0"/>
              <a:t>  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1A25556-EA20-AA7D-925D-8C4563F84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1800809"/>
            <a:ext cx="5266526" cy="4460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A2FBEA-FA56-2521-7BCC-DDB36BDDFBF7}"/>
              </a:ext>
            </a:extLst>
          </p:cNvPr>
          <p:cNvSpPr txBox="1"/>
          <p:nvPr/>
        </p:nvSpPr>
        <p:spPr>
          <a:xfrm>
            <a:off x="7499480" y="366177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Meeting 5 – </a:t>
            </a:r>
            <a:r>
              <a:rPr lang="en-US" dirty="0" err="1">
                <a:highlight>
                  <a:srgbClr val="FFFF00"/>
                </a:highlight>
              </a:rPr>
              <a:t>Revisi</a:t>
            </a:r>
            <a:r>
              <a:rPr lang="en-US" dirty="0">
                <a:highlight>
                  <a:srgbClr val="FFFF00"/>
                </a:highlight>
              </a:rPr>
              <a:t> Google Form 2  </a:t>
            </a:r>
            <a:endParaRPr lang="en-ID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09601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D401DA09-3B81-F100-F9D5-B1D2DC99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Hasil </a:t>
            </a:r>
            <a:r>
              <a:rPr lang="en-US" dirty="0" err="1"/>
              <a:t>Laporan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3A81A4F-D497-4FD0-2808-5C314C563F38}"/>
              </a:ext>
            </a:extLst>
          </p:cNvPr>
          <p:cNvSpPr txBox="1"/>
          <p:nvPr/>
        </p:nvSpPr>
        <p:spPr>
          <a:xfrm>
            <a:off x="4554440" y="5298882"/>
            <a:ext cx="4674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Meeting 4 – </a:t>
            </a:r>
            <a:r>
              <a:rPr lang="en-US" dirty="0" err="1">
                <a:highlight>
                  <a:srgbClr val="FFFF00"/>
                </a:highlight>
              </a:rPr>
              <a:t>Pembuatan</a:t>
            </a:r>
            <a:r>
              <a:rPr lang="en-US" dirty="0">
                <a:highlight>
                  <a:srgbClr val="FFFF00"/>
                </a:highlight>
              </a:rPr>
              <a:t> App</a:t>
            </a:r>
            <a:endParaRPr lang="en-ID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EE4BD03-EB3D-2ADD-A266-626EA20D9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65" y="1718403"/>
            <a:ext cx="5312922" cy="3431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EBE6CFC-55EB-B562-8C77-CFAA5A6593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8" t="7526" r="15333" b="7010"/>
          <a:stretch/>
        </p:blipFill>
        <p:spPr bwMode="auto">
          <a:xfrm>
            <a:off x="6376673" y="1718402"/>
            <a:ext cx="5312922" cy="34311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596051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285</TotalTime>
  <Words>350</Words>
  <Application>Microsoft Office PowerPoint</Application>
  <PresentationFormat>Custom</PresentationFormat>
  <Paragraphs>94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Wood Type</vt:lpstr>
      <vt:lpstr>FullStack Project</vt:lpstr>
      <vt:lpstr>Your best quote that reflects your approach… “It’s one small step for man, one giant leap for mankind.”</vt:lpstr>
      <vt:lpstr>PowerPoint Presentation</vt:lpstr>
      <vt:lpstr>PowerPoint Presentation</vt:lpstr>
      <vt:lpstr>Hasil Laporan</vt:lpstr>
      <vt:lpstr>Hasil Laporan</vt:lpstr>
      <vt:lpstr>Hasil Laporan</vt:lpstr>
      <vt:lpstr>Revisi gform  </vt:lpstr>
      <vt:lpstr>Hasil Laporan</vt:lpstr>
      <vt:lpstr>Hasil Laporan</vt:lpstr>
      <vt:lpstr>HASIL DESAIN Classroom </vt:lpstr>
      <vt:lpstr>HASIL DESAIN CLAssroom </vt:lpstr>
      <vt:lpstr>HASIL DESAIN classroom</vt:lpstr>
      <vt:lpstr>HASIL DESAIN classroom</vt:lpstr>
      <vt:lpstr>HASIL DESAIN classroom</vt:lpstr>
      <vt:lpstr>HASIL DESAIN classroom</vt:lpstr>
      <vt:lpstr>HASIL DESAIN classroom</vt:lpstr>
      <vt:lpstr>HASIL DESAIN classroom</vt:lpstr>
      <vt:lpstr>HASIL DESAIN classroom</vt:lpstr>
      <vt:lpstr>HASIL DESAIN classroom</vt:lpstr>
      <vt:lpstr>HASIL DESAIN classroom</vt:lpstr>
      <vt:lpstr>HASIL DESAIN classroom</vt:lpstr>
      <vt:lpstr>HASIL DESAIN classroom</vt:lpstr>
      <vt:lpstr>HASIL DESAIN classroom</vt:lpstr>
      <vt:lpstr>HASIL DESAIN classroom</vt:lpstr>
      <vt:lpstr>Coding Proyek classroom</vt:lpstr>
      <vt:lpstr>Coding Proyek classroom</vt:lpstr>
      <vt:lpstr>Coding Proyek classroom</vt:lpstr>
      <vt:lpstr>Coding Proyek classroom</vt:lpstr>
      <vt:lpstr>Coding Proyek classroom</vt:lpstr>
      <vt:lpstr>Coding Proyek classroom</vt:lpstr>
      <vt:lpstr>Coding Proyek classroom</vt:lpstr>
      <vt:lpstr>Coding Proyek classroom</vt:lpstr>
      <vt:lpstr>Coding Proyek classroom</vt:lpstr>
      <vt:lpstr>HASIL DESAIN Social media </vt:lpstr>
      <vt:lpstr>HASIL DESAIN Social media </vt:lpstr>
      <vt:lpstr>HASIL DESAIN Social media </vt:lpstr>
      <vt:lpstr>HASIL DESAIN Social media </vt:lpstr>
      <vt:lpstr>HASIL DESAIN Social media </vt:lpstr>
      <vt:lpstr>HASIL DESAIN Social media </vt:lpstr>
      <vt:lpstr>HASIL DESAIN Social media </vt:lpstr>
      <vt:lpstr>Coding Proyek Social Media</vt:lpstr>
      <vt:lpstr>Coding Proyek Social Media</vt:lpstr>
      <vt:lpstr>Coding Proyek Social Media</vt:lpstr>
      <vt:lpstr>Coding Proyek Social Media</vt:lpstr>
      <vt:lpstr>Coding Proyek Social Media</vt:lpstr>
      <vt:lpstr>Coding Proyek Social Media</vt:lpstr>
      <vt:lpstr>TERIMAKASIh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FullStack Project</dc:title>
  <dc:creator>LOQ</dc:creator>
  <cp:lastModifiedBy>Aftershock</cp:lastModifiedBy>
  <cp:revision>14</cp:revision>
  <dcterms:created xsi:type="dcterms:W3CDTF">2024-06-12T13:01:55Z</dcterms:created>
  <dcterms:modified xsi:type="dcterms:W3CDTF">2024-06-20T16:50:56Z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